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E90B5-EDEC-4823-9086-F07FDC60298E}" type="datetimeFigureOut">
              <a:rPr lang="en-US" smtClean="0"/>
              <a:pPr/>
              <a:t>6/19/2019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37A38-60CD-47AA-9E2B-C73D415061E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785926"/>
            <a:ext cx="564360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6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user</cp:lastModifiedBy>
  <cp:revision>5</cp:revision>
  <dcterms:created xsi:type="dcterms:W3CDTF">2019-06-19T15:13:10Z</dcterms:created>
  <dcterms:modified xsi:type="dcterms:W3CDTF">2019-06-19T15:42:56Z</dcterms:modified>
</cp:coreProperties>
</file>